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3" autoAdjust="0"/>
    <p:restoredTop sz="94679" autoAdjust="0"/>
  </p:normalViewPr>
  <p:slideViewPr>
    <p:cSldViewPr>
      <p:cViewPr varScale="1">
        <p:scale>
          <a:sx n="135" d="100"/>
          <a:sy n="135" d="100"/>
        </p:scale>
        <p:origin x="-24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8917C-C1E6-D54C-BA5E-03B989DFFB0A}" type="datetimeFigureOut">
              <a:rPr lang="en-US" smtClean="0"/>
              <a:t>8/4/14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1FF2A-2C36-EB47-B2B6-0D1809941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01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27DB-0D96-4C76-932B-5136F04B7597}" type="datetimeFigureOut">
              <a:rPr lang="en-US" smtClean="0"/>
              <a:t>8/4/14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4A78-4983-4174-936B-C45E423DA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27DB-0D96-4C76-932B-5136F04B7597}" type="datetimeFigureOut">
              <a:rPr lang="en-US" smtClean="0"/>
              <a:t>8/4/14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4A78-4983-4174-936B-C45E423DA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27DB-0D96-4C76-932B-5136F04B7597}" type="datetimeFigureOut">
              <a:rPr lang="en-US" smtClean="0"/>
              <a:t>8/4/14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4A78-4983-4174-936B-C45E423DA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27DB-0D96-4C76-932B-5136F04B7597}" type="datetimeFigureOut">
              <a:rPr lang="en-US" smtClean="0"/>
              <a:t>8/4/14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4A78-4983-4174-936B-C45E423DA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27DB-0D96-4C76-932B-5136F04B7597}" type="datetimeFigureOut">
              <a:rPr lang="en-US" smtClean="0"/>
              <a:t>8/4/14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4A78-4983-4174-936B-C45E423DA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27DB-0D96-4C76-932B-5136F04B7597}" type="datetimeFigureOut">
              <a:rPr lang="en-US" smtClean="0"/>
              <a:t>8/4/14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4A78-4983-4174-936B-C45E423DA9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27DB-0D96-4C76-932B-5136F04B7597}" type="datetimeFigureOut">
              <a:rPr lang="en-US" smtClean="0"/>
              <a:t>8/4/14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4A78-4983-4174-936B-C45E423DA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27DB-0D96-4C76-932B-5136F04B7597}" type="datetimeFigureOut">
              <a:rPr lang="en-US" smtClean="0"/>
              <a:t>8/4/14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4A78-4983-4174-936B-C45E423DA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27DB-0D96-4C76-932B-5136F04B7597}" type="datetimeFigureOut">
              <a:rPr lang="en-US" smtClean="0"/>
              <a:t>8/4/14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4A78-4983-4174-936B-C45E423DA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27DB-0D96-4C76-932B-5136F04B7597}" type="datetimeFigureOut">
              <a:rPr lang="en-US" smtClean="0"/>
              <a:t>8/4/14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2B4A78-4983-4174-936B-C45E423DA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27DB-0D96-4C76-932B-5136F04B7597}" type="datetimeFigureOut">
              <a:rPr lang="en-US" smtClean="0"/>
              <a:t>8/4/14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4A78-4983-4174-936B-C45E423DA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C5727DB-0D96-4C76-932B-5136F04B7597}" type="datetimeFigureOut">
              <a:rPr lang="en-US" smtClean="0"/>
              <a:t>8/4/14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E2B4A78-4983-4174-936B-C45E423DA9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CBS Core values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138247" y="2400260"/>
            <a:ext cx="6511131" cy="329259"/>
          </a:xfrm>
        </p:spPr>
        <p:txBody>
          <a:bodyPr>
            <a:noAutofit/>
          </a:bodyPr>
          <a:lstStyle/>
          <a:p>
            <a:r>
              <a:rPr lang="en-US" sz="2400" dirty="0" smtClean="0"/>
              <a:t>Principles that guide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5140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CBS Core values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138247" y="2400260"/>
            <a:ext cx="6511131" cy="329259"/>
          </a:xfrm>
        </p:spPr>
        <p:txBody>
          <a:bodyPr>
            <a:noAutofit/>
          </a:bodyPr>
          <a:lstStyle/>
          <a:p>
            <a:r>
              <a:rPr lang="en-US" sz="2400" dirty="0" smtClean="0"/>
              <a:t>Principles that guide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1852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158240"/>
          </a:xfrm>
        </p:spPr>
        <p:txBody>
          <a:bodyPr/>
          <a:lstStyle/>
          <a:p>
            <a:pPr algn="ctr"/>
            <a:r>
              <a:rPr lang="en-US" sz="4800" dirty="0" smtClean="0"/>
              <a:t>Mission and vision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52600"/>
            <a:ext cx="7520940" cy="2927877"/>
          </a:xfrm>
        </p:spPr>
        <p:txBody>
          <a:bodyPr>
            <a:normAutofit/>
          </a:bodyPr>
          <a:lstStyle/>
          <a:p>
            <a:r>
              <a:rPr lang="en-US" sz="2400" dirty="0"/>
              <a:t>The mission of Community </a:t>
            </a:r>
            <a:r>
              <a:rPr lang="en-US" sz="2400" dirty="0" smtClean="0"/>
              <a:t>Bible </a:t>
            </a:r>
            <a:r>
              <a:rPr lang="en-US" sz="2400" dirty="0"/>
              <a:t>Study is to make disciples of the Lord Jesus Christ in our communities through caring, in-depth Bible study available to all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Our </a:t>
            </a:r>
            <a:r>
              <a:rPr lang="en-US" sz="2400" dirty="0"/>
              <a:t>vision: Transformed Lives Through the Word of God.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0403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29640"/>
          </a:xfrm>
        </p:spPr>
        <p:txBody>
          <a:bodyPr/>
          <a:lstStyle/>
          <a:p>
            <a:pPr algn="ctr"/>
            <a:r>
              <a:rPr lang="en-US" sz="4800" dirty="0" smtClean="0"/>
              <a:t>prayer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600200"/>
            <a:ext cx="7520940" cy="308027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/>
              <a:t> Covered in prayer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/>
              <a:t> </a:t>
            </a:r>
            <a:r>
              <a:rPr lang="en-US" sz="3200" dirty="0" smtClean="0"/>
              <a:t>Colossians 4:2 and Matthew 18:19-20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 “Prayer does not equip us for greater works, prayer is the greater work.”</a:t>
            </a:r>
          </a:p>
          <a:p>
            <a:pPr marL="237744" lvl="2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- Oswald Chambers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5257798"/>
            <a:ext cx="213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#1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4126407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234440"/>
          </a:xfrm>
        </p:spPr>
        <p:txBody>
          <a:bodyPr/>
          <a:lstStyle/>
          <a:p>
            <a:pPr algn="ctr"/>
            <a:r>
              <a:rPr lang="en-US" sz="4000" dirty="0" smtClean="0"/>
              <a:t>Trusting in god’s provision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1"/>
            <a:ext cx="7520940" cy="2514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/>
              <a:t> Jehovah </a:t>
            </a:r>
            <a:r>
              <a:rPr lang="en-US" sz="3200" dirty="0" err="1" smtClean="0"/>
              <a:t>Jireh</a:t>
            </a:r>
            <a:r>
              <a:rPr lang="en-US" sz="3200" dirty="0" smtClean="0"/>
              <a:t> – The God Who Provides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 Genesis 22:14 and Philippians 4:19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772887" y="5411450"/>
            <a:ext cx="235131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8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#2</a:t>
            </a:r>
            <a:endParaRPr lang="en-US" sz="8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3203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310640"/>
          </a:xfrm>
        </p:spPr>
        <p:txBody>
          <a:bodyPr/>
          <a:lstStyle/>
          <a:p>
            <a:pPr algn="ctr"/>
            <a:r>
              <a:rPr lang="en-US" sz="4800" dirty="0" smtClean="0"/>
              <a:t>INCLUSIVENESS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52600"/>
            <a:ext cx="7520940" cy="292787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/>
              <a:t> Multiple Meanings within CBS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/>
              <a:t> </a:t>
            </a:r>
            <a:r>
              <a:rPr lang="en-US" sz="3200" dirty="0" smtClean="0"/>
              <a:t>Romans 12:15-18 and I Samuel 16:7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5410200"/>
            <a:ext cx="2286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#3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7836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234440"/>
          </a:xfrm>
        </p:spPr>
        <p:txBody>
          <a:bodyPr/>
          <a:lstStyle/>
          <a:p>
            <a:pPr algn="ctr"/>
            <a:r>
              <a:rPr lang="en-US" sz="4800" dirty="0" smtClean="0"/>
              <a:t>excellence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905000"/>
            <a:ext cx="7520940" cy="2775477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3200" dirty="0" smtClean="0"/>
              <a:t>Our expectations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3200" dirty="0" smtClean="0"/>
              <a:t>God’s expectations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3200" dirty="0" smtClean="0"/>
              <a:t>Colossians 3:17 and  Philippians 1:27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5334000"/>
            <a:ext cx="1981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#4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3045085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082040"/>
          </a:xfrm>
        </p:spPr>
        <p:txBody>
          <a:bodyPr/>
          <a:lstStyle/>
          <a:p>
            <a:pPr algn="ctr"/>
            <a:r>
              <a:rPr lang="en-US" sz="4800" dirty="0" smtClean="0"/>
              <a:t>integrity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52600"/>
            <a:ext cx="7520940" cy="2927877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3200" dirty="0" smtClean="0"/>
              <a:t>Defined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3200" dirty="0" smtClean="0"/>
              <a:t>Financial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3200" dirty="0" smtClean="0"/>
              <a:t>Personal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5257800"/>
            <a:ext cx="152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#5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924373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082040"/>
          </a:xfrm>
        </p:spPr>
        <p:txBody>
          <a:bodyPr/>
          <a:lstStyle/>
          <a:p>
            <a:pPr algn="ctr"/>
            <a:r>
              <a:rPr lang="en-US" sz="4800" dirty="0" smtClean="0"/>
              <a:t>transparency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52600"/>
            <a:ext cx="7520940" cy="2927877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3200" dirty="0" smtClean="0"/>
              <a:t>Defined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3200" dirty="0" smtClean="0"/>
              <a:t>Thoughts from the Executive Director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3200" dirty="0" smtClean="0"/>
              <a:t>Psalm 139, Romans 2:4 and             Isaiah 55:6-7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5257800"/>
            <a:ext cx="1752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#6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394111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158240"/>
          </a:xfrm>
        </p:spPr>
        <p:txBody>
          <a:bodyPr/>
          <a:lstStyle/>
          <a:p>
            <a:pPr algn="ctr"/>
            <a:r>
              <a:rPr lang="en-US" sz="4800" dirty="0" smtClean="0"/>
              <a:t>Servant leadership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52600"/>
            <a:ext cx="7520940" cy="2927877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3200" dirty="0" smtClean="0"/>
              <a:t>Jesus Himself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3200" dirty="0" smtClean="0"/>
              <a:t>Galatians 5:13 and Matthew 20:28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3200" dirty="0" smtClean="0"/>
              <a:t>Privileges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5123906"/>
            <a:ext cx="18244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#7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676298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167</TotalTime>
  <Words>199</Words>
  <Application>Microsoft Macintosh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Angles</vt:lpstr>
      <vt:lpstr>CBS Core values</vt:lpstr>
      <vt:lpstr>Mission and vision</vt:lpstr>
      <vt:lpstr>prayer</vt:lpstr>
      <vt:lpstr>Trusting in god’s provision</vt:lpstr>
      <vt:lpstr>INCLUSIVENESS</vt:lpstr>
      <vt:lpstr>excellence</vt:lpstr>
      <vt:lpstr>integrity</vt:lpstr>
      <vt:lpstr>transparency</vt:lpstr>
      <vt:lpstr>Servant leadership</vt:lpstr>
      <vt:lpstr>CBS Core values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CBS Core values</dc:title>
  <dc:creator>Kristine MacDermott</dc:creator>
  <cp:lastModifiedBy>Dawn Griffin</cp:lastModifiedBy>
  <cp:revision>9</cp:revision>
  <cp:lastPrinted>2014-07-17T16:09:34Z</cp:lastPrinted>
  <dcterms:created xsi:type="dcterms:W3CDTF">2013-08-01T18:18:47Z</dcterms:created>
  <dcterms:modified xsi:type="dcterms:W3CDTF">2014-08-04T15:56:04Z</dcterms:modified>
</cp:coreProperties>
</file>