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2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8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5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9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9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7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47F8D-57B9-45A0-882D-A1A12B92110C}" type="datetimeFigureOut">
              <a:rPr lang="en-US" smtClean="0"/>
              <a:t>8/3/13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5E04-229C-45A7-91F1-D03093263A5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DR Logo Long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93928" y="4326472"/>
            <a:ext cx="1215447" cy="353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Ubuntu Titling Bold"/>
                <a:cs typeface="Ubuntu Titling Bold"/>
              </a:rPr>
              <a:t>JEOPARDY</a:t>
            </a:r>
            <a:endParaRPr lang="en-US" sz="8000" b="1" dirty="0">
              <a:latin typeface="Ubuntu Titling Bold"/>
              <a:cs typeface="Ubuntu Titling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4953000"/>
            <a:ext cx="2971800" cy="1754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 descr="LDR Logo Squar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76400"/>
            <a:ext cx="244673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66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latin typeface="Ubuntu Titling Bold"/>
              </a:rPr>
              <a:t>NUTS </a:t>
            </a:r>
            <a:r>
              <a:rPr lang="en-US" b="1" dirty="0">
                <a:latin typeface="Ubuntu Titling Bold"/>
              </a:rPr>
              <a:t>AND BOLTS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Ubuntu Titling Bold"/>
              </a:rPr>
              <a:t> 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Chairs </a:t>
            </a:r>
            <a:r>
              <a:rPr lang="en-US" b="1" dirty="0">
                <a:latin typeface="Ubuntu Titling Bold"/>
              </a:rPr>
              <a:t>in a </a:t>
            </a:r>
            <a:r>
              <a:rPr lang="en-US" b="1" dirty="0" smtClean="0">
                <a:latin typeface="Ubuntu Titling Bold"/>
              </a:rPr>
              <a:t>circle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2.  The </a:t>
            </a:r>
            <a:r>
              <a:rPr lang="en-US" b="1" dirty="0">
                <a:latin typeface="Ubuntu Titling Bold"/>
              </a:rPr>
              <a:t>way we found it or </a:t>
            </a:r>
            <a:r>
              <a:rPr lang="en-US" b="1" dirty="0" smtClean="0">
                <a:latin typeface="Ubuntu Titling Bold"/>
              </a:rPr>
              <a:t>better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3. </a:t>
            </a:r>
            <a:r>
              <a:rPr lang="en-US" b="1" dirty="0">
                <a:latin typeface="Ubuntu Titling Bold"/>
              </a:rPr>
              <a:t> </a:t>
            </a:r>
            <a:r>
              <a:rPr lang="en-US" b="1" dirty="0" smtClean="0">
                <a:latin typeface="Ubuntu Titling Bold"/>
              </a:rPr>
              <a:t> </a:t>
            </a:r>
            <a:r>
              <a:rPr lang="en-US" b="1" dirty="0">
                <a:latin typeface="Ubuntu Titling Bold"/>
              </a:rPr>
              <a:t>By 4:00 p.m. on </a:t>
            </a:r>
            <a:r>
              <a:rPr lang="en-US" b="1" dirty="0" smtClean="0">
                <a:latin typeface="Ubuntu Titling Bold"/>
              </a:rPr>
              <a:t>Tuesdays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latin typeface="Ubuntu Titling Bold"/>
              </a:rPr>
              <a:t> 2-3 </a:t>
            </a:r>
            <a:r>
              <a:rPr lang="en-US" b="1" dirty="0">
                <a:latin typeface="Ubuntu Titling Bold"/>
              </a:rPr>
              <a:t>short summary </a:t>
            </a:r>
            <a:r>
              <a:rPr lang="en-US" b="1" dirty="0" smtClean="0">
                <a:latin typeface="Ubuntu Titling Bold"/>
              </a:rPr>
              <a:t>sentences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Only </a:t>
            </a:r>
            <a:r>
              <a:rPr lang="en-US" b="1" dirty="0">
                <a:latin typeface="Ubuntu Titling Bold"/>
              </a:rPr>
              <a:t>the Bible</a:t>
            </a:r>
          </a:p>
        </p:txBody>
      </p:sp>
    </p:spTree>
    <p:extLst>
      <p:ext uri="{BB962C8B-B14F-4D97-AF65-F5344CB8AC3E}">
        <p14:creationId xmlns:p14="http://schemas.microsoft.com/office/powerpoint/2010/main" val="106310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Ubuntu Titling Bold"/>
              </a:rPr>
              <a:t>ANSWERS TO NUTS AND BOLTS</a:t>
            </a:r>
            <a:endParaRPr lang="en-US" sz="4000" b="1" dirty="0">
              <a:latin typeface="Ubuntu Titling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1.  How </a:t>
            </a:r>
            <a:r>
              <a:rPr lang="en-US" b="1" dirty="0">
                <a:latin typeface="Ubuntu Titling Bold"/>
              </a:rPr>
              <a:t>do you arrange your room on </a:t>
            </a:r>
            <a:r>
              <a:rPr lang="en-US" b="1" dirty="0" smtClean="0">
                <a:latin typeface="Ubuntu Titling Bold"/>
              </a:rPr>
              <a:t>class</a:t>
            </a: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day/night?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2. </a:t>
            </a:r>
            <a:r>
              <a:rPr lang="en-US" b="1" dirty="0">
                <a:latin typeface="Ubuntu Titling Bold"/>
              </a:rPr>
              <a:t>What is the way we leave our room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3. </a:t>
            </a:r>
            <a:r>
              <a:rPr lang="en-US" b="1" dirty="0">
                <a:latin typeface="Ubuntu Titling Bold"/>
              </a:rPr>
              <a:t>When do you have your prayer </a:t>
            </a:r>
            <a:r>
              <a:rPr lang="en-US" b="1" dirty="0" smtClean="0">
                <a:latin typeface="Ubuntu Titling Bold"/>
              </a:rPr>
              <a:t>request</a:t>
            </a: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submitted to the prayer chairman?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4. </a:t>
            </a:r>
            <a:r>
              <a:rPr lang="en-US" b="1" dirty="0">
                <a:latin typeface="Ubuntu Titling Bold"/>
              </a:rPr>
              <a:t>What is the review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5. </a:t>
            </a:r>
            <a:r>
              <a:rPr lang="en-US" b="1" dirty="0">
                <a:latin typeface="Ubuntu Titling Bold"/>
              </a:rPr>
              <a:t>What resource do you use to do </a:t>
            </a:r>
            <a:r>
              <a:rPr lang="en-US" b="1" dirty="0" smtClean="0">
                <a:latin typeface="Ubuntu Titling Bold"/>
              </a:rPr>
              <a:t>your lesson?</a:t>
            </a:r>
            <a:endParaRPr lang="en-US" b="1" dirty="0">
              <a:latin typeface="Ubuntu Titling Bold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58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latin typeface="Ubuntu Titling Bold"/>
              </a:rPr>
              <a:t>KNOW </a:t>
            </a:r>
            <a:r>
              <a:rPr lang="en-US" b="1" dirty="0">
                <a:latin typeface="Ubuntu Titling Bold"/>
              </a:rPr>
              <a:t>YOUR JOB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Four </a:t>
            </a:r>
            <a:r>
              <a:rPr lang="en-US" b="1" dirty="0">
                <a:latin typeface="Ubuntu Titling Bold"/>
              </a:rPr>
              <a:t>core member </a:t>
            </a:r>
            <a:r>
              <a:rPr lang="en-US" b="1" dirty="0" smtClean="0">
                <a:latin typeface="Ubuntu Titling Bold"/>
              </a:rPr>
              <a:t>participants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latin typeface="Ubuntu Titling Bold"/>
              </a:rPr>
              <a:t>Outside </a:t>
            </a:r>
            <a:r>
              <a:rPr lang="en-US" b="1" dirty="0">
                <a:latin typeface="Ubuntu Titling Bold"/>
              </a:rPr>
              <a:t>your door 15 minutes </a:t>
            </a:r>
            <a:r>
              <a:rPr lang="en-US" b="1" dirty="0" smtClean="0">
                <a:latin typeface="Ubuntu Titling Bold"/>
              </a:rPr>
              <a:t>after the </a:t>
            </a: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 start of CG time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3.  Chat </a:t>
            </a:r>
            <a:r>
              <a:rPr lang="en-US" b="1" dirty="0">
                <a:latin typeface="Ubuntu Titling Bold"/>
              </a:rPr>
              <a:t>and Chew </a:t>
            </a:r>
            <a:r>
              <a:rPr lang="en-US" b="1" dirty="0" smtClean="0">
                <a:latin typeface="Ubuntu Titling Bold"/>
              </a:rPr>
              <a:t>Thursdays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4.  Dropping </a:t>
            </a:r>
            <a:r>
              <a:rPr lang="en-US" b="1" dirty="0">
                <a:latin typeface="Ubuntu Titling Bold"/>
              </a:rPr>
              <a:t>children at school, </a:t>
            </a:r>
            <a:r>
              <a:rPr lang="en-US" b="1" dirty="0" smtClean="0">
                <a:latin typeface="Ubuntu Titling Bold"/>
              </a:rPr>
              <a:t>unexpected</a:t>
            </a: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traffic, emergency Dr. </a:t>
            </a:r>
            <a:r>
              <a:rPr lang="en-US" b="1" dirty="0" err="1" smtClean="0">
                <a:latin typeface="Ubuntu Titling Bold"/>
              </a:rPr>
              <a:t>appts</a:t>
            </a:r>
            <a:r>
              <a:rPr lang="en-US" b="1" dirty="0" smtClean="0">
                <a:latin typeface="Ubuntu Titling Bold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Teach/Call </a:t>
            </a:r>
            <a:r>
              <a:rPr lang="en-US" b="1" dirty="0">
                <a:latin typeface="Ubuntu Titling Bold"/>
              </a:rPr>
              <a:t>on/Go in a circle</a:t>
            </a:r>
          </a:p>
        </p:txBody>
      </p:sp>
    </p:spTree>
    <p:extLst>
      <p:ext uri="{BB962C8B-B14F-4D97-AF65-F5344CB8AC3E}">
        <p14:creationId xmlns:p14="http://schemas.microsoft.com/office/powerpoint/2010/main" val="49379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Ubuntu Titling Bold"/>
              </a:rPr>
              <a:t>ANSWERS TO KNOW YOUR JOB</a:t>
            </a:r>
            <a:endParaRPr lang="en-US" b="1" dirty="0">
              <a:latin typeface="Ubuntu Titling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AutoNum type="arabicPeriod"/>
            </a:pPr>
            <a:r>
              <a:rPr lang="en-US" b="1" dirty="0" smtClean="0">
                <a:latin typeface="Ubuntu Titling Bold"/>
              </a:rPr>
              <a:t>How </a:t>
            </a:r>
            <a:r>
              <a:rPr lang="en-US" b="1" dirty="0">
                <a:latin typeface="Ubuntu Titling Bold"/>
              </a:rPr>
              <a:t>many core members do you </a:t>
            </a:r>
            <a:r>
              <a:rPr lang="en-US" b="1" dirty="0" smtClean="0">
                <a:latin typeface="Ubuntu Titling Bold"/>
              </a:rPr>
              <a:t>need with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     a completed lesson to stay in your CG? 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2. </a:t>
            </a:r>
            <a:r>
              <a:rPr lang="en-US" b="1" dirty="0">
                <a:latin typeface="Ubuntu Titling Bold"/>
              </a:rPr>
              <a:t>What is a core </a:t>
            </a:r>
            <a:r>
              <a:rPr lang="en-US" b="1" dirty="0" smtClean="0">
                <a:latin typeface="Ubuntu Titling Bold"/>
              </a:rPr>
              <a:t>leader’s </a:t>
            </a:r>
            <a:r>
              <a:rPr lang="en-US" b="1" dirty="0">
                <a:latin typeface="Ubuntu Titling Bold"/>
              </a:rPr>
              <a:t>white </a:t>
            </a:r>
            <a:r>
              <a:rPr lang="en-US" b="1" dirty="0" smtClean="0">
                <a:latin typeface="Ubuntu Titling Bold"/>
              </a:rPr>
              <a:t>notebook?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3. </a:t>
            </a:r>
            <a:r>
              <a:rPr lang="en-US" b="1" dirty="0">
                <a:latin typeface="Ubuntu Titling Bold"/>
              </a:rPr>
              <a:t>What is a brunch day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4. </a:t>
            </a:r>
            <a:r>
              <a:rPr lang="en-US" b="1" dirty="0">
                <a:latin typeface="Ubuntu Titling Bold"/>
              </a:rPr>
              <a:t>What are the only good </a:t>
            </a:r>
            <a:r>
              <a:rPr lang="en-US" b="1" dirty="0" smtClean="0">
                <a:latin typeface="Ubuntu Titling Bold"/>
              </a:rPr>
              <a:t>reasons to be late</a:t>
            </a:r>
          </a:p>
          <a:p>
            <a:pPr marL="0" lv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for Leaders Council?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5. </a:t>
            </a:r>
            <a:r>
              <a:rPr lang="en-US" b="1" dirty="0">
                <a:latin typeface="Ubuntu Titling Bold"/>
              </a:rPr>
              <a:t>What shouldn’t the CL do with CG?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7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>
                <a:latin typeface="Ubuntu Titling Bold"/>
              </a:rPr>
              <a:t>WATCH THE CLOCK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Ubuntu Titling Bold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9:15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latin typeface="Ubuntu Titling Bold"/>
              </a:rPr>
              <a:t>8:45</a:t>
            </a:r>
            <a:endParaRPr lang="en-US" b="1" dirty="0">
              <a:latin typeface="Ubuntu Titling Bold"/>
            </a:endParaRPr>
          </a:p>
          <a:p>
            <a:pPr marL="514350" indent="-514350">
              <a:buAutoNum type="arabicPeriod" startAt="3"/>
            </a:pPr>
            <a:r>
              <a:rPr lang="en-US" b="1" dirty="0" smtClean="0">
                <a:latin typeface="Ubuntu Titling Bold"/>
              </a:rPr>
              <a:t>Promptly </a:t>
            </a:r>
            <a:r>
              <a:rPr lang="en-US" b="1" dirty="0">
                <a:latin typeface="Ubuntu Titling Bold"/>
              </a:rPr>
              <a:t>at </a:t>
            </a:r>
            <a:r>
              <a:rPr lang="en-US" b="1" dirty="0" smtClean="0">
                <a:latin typeface="Ubuntu Titling Bold"/>
              </a:rPr>
              <a:t>10:45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latin typeface="Ubuntu Titling Bold"/>
              </a:rPr>
              <a:t>8:30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9:00 </a:t>
            </a:r>
            <a:r>
              <a:rPr lang="en-US" b="1" dirty="0">
                <a:latin typeface="Ubuntu Titling Bold"/>
              </a:rPr>
              <a:t>Wednesdays</a:t>
            </a:r>
          </a:p>
        </p:txBody>
      </p:sp>
    </p:spTree>
    <p:extLst>
      <p:ext uri="{BB962C8B-B14F-4D97-AF65-F5344CB8AC3E}">
        <p14:creationId xmlns:p14="http://schemas.microsoft.com/office/powerpoint/2010/main" val="317094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Ubuntu Titling Bold"/>
              </a:rPr>
              <a:t>ANSWERS TO WATCH THE CLOCK</a:t>
            </a:r>
            <a:endParaRPr lang="en-US" b="1" dirty="0">
              <a:latin typeface="Ubuntu Titling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1.  What time does opening begin?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2. </a:t>
            </a:r>
            <a:r>
              <a:rPr lang="en-US" b="1" dirty="0">
                <a:latin typeface="Ubuntu Titling Bold"/>
              </a:rPr>
              <a:t>What time do the CL’s meet to pray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3. </a:t>
            </a:r>
            <a:r>
              <a:rPr lang="en-US" b="1" dirty="0">
                <a:latin typeface="Ubuntu Titling Bold"/>
              </a:rPr>
              <a:t>What time does the song start before </a:t>
            </a:r>
            <a:r>
              <a:rPr lang="en-US" b="1" dirty="0" smtClean="0">
                <a:latin typeface="Ubuntu Titling Bold"/>
              </a:rPr>
              <a:t>the </a:t>
            </a: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lecture?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4. </a:t>
            </a:r>
            <a:r>
              <a:rPr lang="en-US" b="1" dirty="0">
                <a:latin typeface="Ubuntu Titling Bold"/>
              </a:rPr>
              <a:t>What time do the CL’s arrive to </a:t>
            </a:r>
            <a:r>
              <a:rPr lang="en-US" b="1" dirty="0" smtClean="0">
                <a:latin typeface="Ubuntu Titling Bold"/>
              </a:rPr>
              <a:t>set-up and </a:t>
            </a: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pray over their rooms?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What time does Leaders </a:t>
            </a:r>
            <a:r>
              <a:rPr lang="en-US" b="1" dirty="0">
                <a:latin typeface="Ubuntu Titling Bold"/>
              </a:rPr>
              <a:t>C</a:t>
            </a:r>
            <a:r>
              <a:rPr lang="en-US" b="1" dirty="0" smtClean="0">
                <a:latin typeface="Ubuntu Titling Bold"/>
              </a:rPr>
              <a:t>ouncil begin?</a:t>
            </a:r>
            <a:endParaRPr lang="en-US" b="1" dirty="0">
              <a:latin typeface="Ubuntu Titling Bold"/>
            </a:endParaRPr>
          </a:p>
        </p:txBody>
      </p:sp>
    </p:spTree>
    <p:extLst>
      <p:ext uri="{BB962C8B-B14F-4D97-AF65-F5344CB8AC3E}">
        <p14:creationId xmlns:p14="http://schemas.microsoft.com/office/powerpoint/2010/main" val="138115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latin typeface="Ubuntu Titling Bold"/>
              </a:rPr>
              <a:t>DO’S </a:t>
            </a:r>
            <a:r>
              <a:rPr lang="en-US" b="1" dirty="0">
                <a:latin typeface="Ubuntu Titling Bold"/>
              </a:rPr>
              <a:t>AND DON’TS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Drinks</a:t>
            </a:r>
            <a:r>
              <a:rPr lang="en-US" b="1" dirty="0">
                <a:latin typeface="Ubuntu Titling Bold"/>
              </a:rPr>
              <a:t>, Lattes, Brunch </a:t>
            </a:r>
            <a:r>
              <a:rPr lang="en-US" b="1" dirty="0" smtClean="0">
                <a:latin typeface="Ubuntu Titling Bold"/>
              </a:rPr>
              <a:t>foods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latin typeface="Ubuntu Titling Bold"/>
              </a:rPr>
              <a:t>Karen </a:t>
            </a:r>
            <a:r>
              <a:rPr lang="en-US" b="1" dirty="0">
                <a:latin typeface="Ubuntu Titling Bold"/>
              </a:rPr>
              <a:t>and </a:t>
            </a:r>
            <a:r>
              <a:rPr lang="en-US" b="1" dirty="0" smtClean="0">
                <a:latin typeface="Ubuntu Titling Bold"/>
              </a:rPr>
              <a:t>SL’s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latin typeface="Ubuntu Titling Bold"/>
              </a:rPr>
              <a:t>Perfume </a:t>
            </a:r>
            <a:r>
              <a:rPr lang="en-US" b="1" dirty="0">
                <a:latin typeface="Ubuntu Titling Bold"/>
              </a:rPr>
              <a:t>and Lotions	</a:t>
            </a:r>
            <a:endParaRPr lang="en-US" b="1" dirty="0" smtClean="0">
              <a:latin typeface="Ubuntu Titling Bold"/>
            </a:endParaRP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4. </a:t>
            </a:r>
            <a:r>
              <a:rPr lang="en-US" b="1" dirty="0">
                <a:latin typeface="Ubuntu Titling Bold"/>
              </a:rPr>
              <a:t> </a:t>
            </a:r>
            <a:r>
              <a:rPr lang="en-US" b="1" dirty="0" smtClean="0">
                <a:latin typeface="Ubuntu Titling Bold"/>
              </a:rPr>
              <a:t>Your </a:t>
            </a:r>
            <a:r>
              <a:rPr lang="en-US" b="1" dirty="0">
                <a:latin typeface="Ubuntu Titling Bold"/>
              </a:rPr>
              <a:t>church, politics, books </a:t>
            </a:r>
            <a:r>
              <a:rPr lang="en-US" b="1" dirty="0" smtClean="0">
                <a:latin typeface="Ubuntu Titling Bold"/>
              </a:rPr>
              <a:t>and celebrities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Follow </a:t>
            </a:r>
            <a:r>
              <a:rPr lang="en-US" b="1" dirty="0">
                <a:latin typeface="Ubuntu Titling Bold"/>
              </a:rPr>
              <a:t>up with absent core leader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7214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Ubuntu Titling Bold"/>
              </a:rPr>
              <a:t>ANSWERS TO DO’S AND DON’TS</a:t>
            </a:r>
            <a:endParaRPr lang="en-US" b="1" dirty="0">
              <a:latin typeface="Ubuntu Titling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AutoNum type="arabicPeriod"/>
            </a:pPr>
            <a:r>
              <a:rPr lang="en-US" b="1" dirty="0" smtClean="0">
                <a:latin typeface="Ubuntu Titling Bold"/>
              </a:rPr>
              <a:t>What </a:t>
            </a:r>
            <a:r>
              <a:rPr lang="en-US" b="1" dirty="0">
                <a:latin typeface="Ubuntu Titling Bold"/>
              </a:rPr>
              <a:t>is food you don’t bring into </a:t>
            </a:r>
            <a:r>
              <a:rPr lang="en-US" b="1" dirty="0" smtClean="0">
                <a:latin typeface="Ubuntu Titling Bold"/>
              </a:rPr>
              <a:t>the sanctuary?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2. </a:t>
            </a:r>
            <a:r>
              <a:rPr lang="en-US" b="1" dirty="0">
                <a:latin typeface="Ubuntu Titling Bold"/>
              </a:rPr>
              <a:t>Who do you call/tell when you </a:t>
            </a:r>
            <a:r>
              <a:rPr lang="en-US" b="1" dirty="0" smtClean="0">
                <a:latin typeface="Ubuntu Titling Bold"/>
              </a:rPr>
              <a:t>will be late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     or absent?</a:t>
            </a:r>
          </a:p>
          <a:p>
            <a:pPr marL="514350" lvl="0" indent="-514350">
              <a:buAutoNum type="arabicPeriod" startAt="3"/>
            </a:pPr>
            <a:r>
              <a:rPr lang="en-US" b="1" dirty="0" smtClean="0">
                <a:latin typeface="Ubuntu Titling Bold"/>
              </a:rPr>
              <a:t>What don’t you wear on Wednesday’s and Thursdays?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4. </a:t>
            </a:r>
            <a:r>
              <a:rPr lang="en-US" b="1" dirty="0">
                <a:latin typeface="Ubuntu Titling Bold"/>
              </a:rPr>
              <a:t>What don’t we talk about in CG </a:t>
            </a:r>
            <a:r>
              <a:rPr lang="en-US" b="1" dirty="0" smtClean="0">
                <a:latin typeface="Ubuntu Titling Bold"/>
              </a:rPr>
              <a:t>time?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</a:t>
            </a:r>
            <a:r>
              <a:rPr lang="en-US" b="1" dirty="0">
                <a:latin typeface="Ubuntu Titling Bold"/>
              </a:rPr>
              <a:t>What subs do after subbing in a </a:t>
            </a:r>
            <a:r>
              <a:rPr lang="en-US" b="1" dirty="0" smtClean="0">
                <a:latin typeface="Ubuntu Titling Bold"/>
              </a:rPr>
              <a:t>CG?</a:t>
            </a:r>
            <a:endParaRPr lang="en-US" b="1" dirty="0">
              <a:latin typeface="Ubuntu Titling Bold"/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6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Ubuntu Titling Bold"/>
              </a:rPr>
              <a:t>Hello, I’m Alex and this is “visiting </a:t>
            </a:r>
            <a:r>
              <a:rPr lang="en-US" sz="3200" b="1" dirty="0" err="1">
                <a:latin typeface="Ubuntu Titling Bold"/>
              </a:rPr>
              <a:t>Vanna</a:t>
            </a:r>
            <a:r>
              <a:rPr lang="en-US" sz="3200" b="1" dirty="0">
                <a:latin typeface="Ubuntu Titling Bold"/>
              </a:rPr>
              <a:t>” </a:t>
            </a:r>
            <a:r>
              <a:rPr lang="en-US" sz="3200" b="1" dirty="0" smtClean="0">
                <a:latin typeface="Ubuntu Titling Bold"/>
              </a:rPr>
              <a:t>Welcome </a:t>
            </a:r>
            <a:r>
              <a:rPr lang="en-US" sz="3200" b="1" dirty="0">
                <a:latin typeface="Ubuntu Titling Bold"/>
              </a:rPr>
              <a:t>to</a:t>
            </a:r>
            <a:r>
              <a:rPr lang="en-US" sz="3200" dirty="0">
                <a:latin typeface="Ubuntu Titling Bold"/>
              </a:rPr>
              <a:t/>
            </a:r>
            <a:br>
              <a:rPr lang="en-US" sz="3200" dirty="0">
                <a:latin typeface="Ubuntu Titling Bold"/>
              </a:rPr>
            </a:br>
            <a:r>
              <a:rPr lang="en-US" sz="3200" b="1" dirty="0">
                <a:latin typeface="Ubuntu Titling Bold"/>
              </a:rPr>
              <a:t> </a:t>
            </a:r>
            <a:r>
              <a:rPr lang="en-US" sz="3200" dirty="0">
                <a:latin typeface="Ubuntu Titling Bold"/>
              </a:rPr>
              <a:t/>
            </a:r>
            <a:br>
              <a:rPr lang="en-US" sz="3200" dirty="0">
                <a:latin typeface="Ubuntu Titling Bold"/>
              </a:rPr>
            </a:br>
            <a:r>
              <a:rPr lang="en-US" sz="3200" b="1" dirty="0">
                <a:solidFill>
                  <a:srgbClr val="FF0000"/>
                </a:solidFill>
                <a:latin typeface="Ubuntu Titling Bold"/>
              </a:rPr>
              <a:t>Core Leader Jeopardy Game of Champions!</a:t>
            </a:r>
            <a:r>
              <a:rPr lang="en-US" sz="3200" dirty="0">
                <a:solidFill>
                  <a:srgbClr val="FF0000"/>
                </a:solidFill>
                <a:latin typeface="Ubuntu Titling Bold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Ubuntu Titling Bold"/>
              </a:rPr>
            </a:br>
            <a:r>
              <a:rPr lang="en-US" sz="3200" b="1" dirty="0">
                <a:latin typeface="Ubuntu Titling Bold"/>
              </a:rPr>
              <a:t> </a:t>
            </a:r>
            <a:r>
              <a:rPr lang="en-US" sz="3200" dirty="0">
                <a:latin typeface="Ubuntu Titling Bold"/>
              </a:rPr>
              <a:t/>
            </a:r>
            <a:br>
              <a:rPr lang="en-US" sz="3200" dirty="0">
                <a:latin typeface="Ubuntu Titling Bold"/>
              </a:rPr>
            </a:br>
            <a:r>
              <a:rPr lang="en-US" sz="3200" b="1" dirty="0">
                <a:latin typeface="Ubuntu Titling Bold"/>
              </a:rPr>
              <a:t>Let’s go over a few guidelines before we start:</a:t>
            </a:r>
            <a:r>
              <a:rPr lang="en-US" sz="3200" dirty="0">
                <a:latin typeface="Ubuntu Titling Bold"/>
              </a:rPr>
              <a:t/>
            </a:r>
            <a:br>
              <a:rPr lang="en-US" sz="3200" dirty="0">
                <a:latin typeface="Ubuntu Titling Bold"/>
              </a:rPr>
            </a:br>
            <a:r>
              <a:rPr lang="en-US" sz="3200" b="1" dirty="0">
                <a:latin typeface="Ubuntu Titling Bold"/>
              </a:rPr>
              <a:t> </a:t>
            </a:r>
            <a:r>
              <a:rPr lang="en-US" sz="3200" dirty="0">
                <a:latin typeface="Ubuntu Titling Bold"/>
              </a:rPr>
              <a:t/>
            </a:r>
            <a:br>
              <a:rPr lang="en-US" sz="3200" dirty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Make </a:t>
            </a:r>
            <a:r>
              <a:rPr lang="en-US" sz="3200" b="1" dirty="0">
                <a:latin typeface="Ubuntu Titling Bold"/>
              </a:rPr>
              <a:t>sure you read the entire question on the board before you ring the bell</a:t>
            </a:r>
            <a:r>
              <a:rPr lang="en-US" sz="1400" b="1" dirty="0"/>
              <a:t>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 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 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 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>
              <a:latin typeface="Ubuntu Titling Bold"/>
            </a:endParaRPr>
          </a:p>
        </p:txBody>
      </p:sp>
    </p:spTree>
    <p:extLst>
      <p:ext uri="{BB962C8B-B14F-4D97-AF65-F5344CB8AC3E}">
        <p14:creationId xmlns:p14="http://schemas.microsoft.com/office/powerpoint/2010/main" val="49734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Ubuntu Titling Bold"/>
              </a:rPr>
              <a:t>We’ll have 3 teams: Team Abraham, Team Isaac, Team Jacob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Just like in real Jeopardy, you need to answer in the form of a question - What is, Who is…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You will play as a team and take turns at the podium ringing the bell.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2400" b="1" dirty="0" smtClean="0">
                <a:latin typeface="Ubuntu Titling Bold"/>
              </a:rPr>
              <a:t> </a:t>
            </a:r>
            <a:r>
              <a:rPr lang="en-US" sz="2400" dirty="0" smtClean="0">
                <a:latin typeface="Ubuntu Titling Bold"/>
              </a:rPr>
              <a:t/>
            </a:r>
            <a:br>
              <a:rPr lang="en-US" sz="2400" dirty="0" smtClean="0">
                <a:latin typeface="Ubuntu Titling Bold"/>
              </a:rPr>
            </a:br>
            <a:endParaRPr lang="en-US" sz="2400" dirty="0">
              <a:latin typeface="Ubuntu Titling Bold"/>
            </a:endParaRPr>
          </a:p>
        </p:txBody>
      </p:sp>
    </p:spTree>
    <p:extLst>
      <p:ext uri="{BB962C8B-B14F-4D97-AF65-F5344CB8AC3E}">
        <p14:creationId xmlns:p14="http://schemas.microsoft.com/office/powerpoint/2010/main" val="190444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Ubuntu Titling Bold"/>
              </a:rPr>
              <a:t>You will have two options on how to answer: SOLO-the person ringing the bell will answer by his/herself and if correct, the team will receive 50 bonus points. You can also choose to answer as a TEAM. You have to state your choice (solo or team) as soon as you ring the bell and get called to answer.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590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Ubuntu Titling Bold"/>
              </a:rPr>
              <a:t>You have 10 seconds to answer.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If you get the correct answer, let a teammate take your place at the bell and pick the next category. 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Any Questions?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The categories are: BA-A-A-A, Spiritual Stuff, Nuts and Bolts, Know Your Job, Watch the Clock and Do’s and Don’ts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3200" b="1" dirty="0" smtClean="0">
                <a:latin typeface="Ubuntu Titling Bold"/>
              </a:rPr>
              <a:t> </a:t>
            </a:r>
            <a:r>
              <a:rPr lang="en-US" sz="3200" dirty="0" smtClean="0">
                <a:latin typeface="Ubuntu Titling Bold"/>
              </a:rPr>
              <a:t/>
            </a:r>
            <a:br>
              <a:rPr lang="en-US" sz="3200" dirty="0" smtClean="0">
                <a:latin typeface="Ubuntu Titling Bold"/>
              </a:rPr>
            </a:br>
            <a:r>
              <a:rPr lang="en-US" sz="2800" b="1" dirty="0" smtClean="0">
                <a:latin typeface="Ubuntu Titling Bold"/>
              </a:rPr>
              <a:t> </a:t>
            </a:r>
            <a:r>
              <a:rPr lang="en-US" sz="2800" dirty="0" smtClean="0">
                <a:latin typeface="Ubuntu Titling Bold"/>
              </a:rPr>
              <a:t/>
            </a:r>
            <a:br>
              <a:rPr lang="en-US" sz="2800" dirty="0" smtClean="0">
                <a:latin typeface="Ubuntu Titling Bold"/>
              </a:rPr>
            </a:br>
            <a:endParaRPr lang="en-US" sz="2800" dirty="0">
              <a:latin typeface="Ubuntu Titling Bold"/>
            </a:endParaRPr>
          </a:p>
        </p:txBody>
      </p:sp>
    </p:spTree>
    <p:extLst>
      <p:ext uri="{BB962C8B-B14F-4D97-AF65-F5344CB8AC3E}">
        <p14:creationId xmlns:p14="http://schemas.microsoft.com/office/powerpoint/2010/main" val="135250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Ubuntu Titling Bold"/>
              </a:rPr>
              <a:t/>
            </a:r>
            <a:br>
              <a:rPr lang="en-US" b="1" dirty="0" smtClean="0">
                <a:latin typeface="Ubuntu Titling Bold"/>
              </a:rPr>
            </a:br>
            <a:r>
              <a:rPr lang="en-US" b="1" dirty="0" smtClean="0">
                <a:latin typeface="Ubuntu Titling Bold"/>
              </a:rPr>
              <a:t>B-A-A-A-A</a:t>
            </a:r>
            <a:r>
              <a:rPr lang="en-US" dirty="0">
                <a:latin typeface="Ubuntu Titling Bold"/>
              </a:rPr>
              <a:t/>
            </a:r>
            <a:br>
              <a:rPr lang="en-US" dirty="0">
                <a:latin typeface="Ubuntu Titling Bold"/>
              </a:rPr>
            </a:br>
            <a:endParaRPr lang="en-US" dirty="0">
              <a:latin typeface="Ubuntu Titling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“</a:t>
            </a:r>
            <a:r>
              <a:rPr lang="en-US" b="1" dirty="0">
                <a:latin typeface="Ubuntu Titling Bold"/>
              </a:rPr>
              <a:t>Good answer thank you for sharing</a:t>
            </a:r>
            <a:r>
              <a:rPr lang="en-US" b="1" dirty="0" smtClean="0">
                <a:latin typeface="Ubuntu Titling Bold"/>
              </a:rPr>
              <a:t>”</a:t>
            </a:r>
          </a:p>
          <a:p>
            <a:pPr marL="0" lvl="0" indent="0">
              <a:buNone/>
            </a:pPr>
            <a:r>
              <a:rPr lang="en-US" b="1" dirty="0" smtClean="0">
                <a:latin typeface="Ubuntu Titling Bold"/>
              </a:rPr>
              <a:t>2.   Whether </a:t>
            </a:r>
            <a:r>
              <a:rPr lang="en-US" b="1" dirty="0">
                <a:latin typeface="Ubuntu Titling Bold"/>
              </a:rPr>
              <a:t>it is phone calls, emails, texts</a:t>
            </a:r>
            <a:r>
              <a:rPr lang="en-US" b="1" dirty="0" smtClean="0">
                <a:latin typeface="Ubuntu Titling Bold"/>
              </a:rPr>
              <a:t>,</a:t>
            </a:r>
            <a:endParaRPr lang="en-US" b="1" dirty="0">
              <a:latin typeface="Ubuntu Titling Bold"/>
            </a:endParaRPr>
          </a:p>
          <a:p>
            <a:pPr marL="0" indent="0">
              <a:buNone/>
            </a:pPr>
            <a:r>
              <a:rPr lang="en-US" b="1" dirty="0">
                <a:latin typeface="Ubuntu Titling Bold"/>
              </a:rPr>
              <a:t> </a:t>
            </a:r>
            <a:r>
              <a:rPr lang="en-US" b="1" dirty="0" smtClean="0">
                <a:latin typeface="Ubuntu Titling Bold"/>
              </a:rPr>
              <a:t>     cards </a:t>
            </a:r>
            <a:r>
              <a:rPr lang="en-US" b="1" dirty="0">
                <a:latin typeface="Ubuntu Titling Bold"/>
              </a:rPr>
              <a:t>and/or coffee dates, it is </a:t>
            </a:r>
            <a:r>
              <a:rPr lang="en-US" b="1" dirty="0" smtClean="0">
                <a:latin typeface="Ubuntu Titling Bold"/>
              </a:rPr>
              <a:t>done </a:t>
            </a:r>
            <a:endParaRPr lang="en-US" b="1" dirty="0">
              <a:latin typeface="Ubuntu Titling Bold"/>
            </a:endParaRP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      every week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3. </a:t>
            </a:r>
            <a:r>
              <a:rPr lang="en-US" b="1" dirty="0">
                <a:latin typeface="Ubuntu Titling Bold"/>
              </a:rPr>
              <a:t>“Is this a good time to talk</a:t>
            </a:r>
            <a:r>
              <a:rPr lang="en-US" b="1" dirty="0" smtClean="0">
                <a:latin typeface="Ubuntu Titling Bold"/>
              </a:rPr>
              <a:t>?”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4.  Shepherd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Salvation </a:t>
            </a:r>
            <a:r>
              <a:rPr lang="en-US" b="1" dirty="0">
                <a:latin typeface="Ubuntu Titling Bold"/>
              </a:rPr>
              <a:t>Issue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8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Ubuntu Titling Bold"/>
              </a:rPr>
              <a:t>ANSWERS TO B-A-A-A</a:t>
            </a:r>
            <a:endParaRPr lang="en-US" sz="4000" b="1" dirty="0">
              <a:latin typeface="Ubuntu Titling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b="1" dirty="0" smtClean="0">
                <a:latin typeface="Ubuntu Titling Bold"/>
              </a:rPr>
              <a:t>1.  What </a:t>
            </a:r>
            <a:r>
              <a:rPr lang="en-US" sz="2800" b="1" dirty="0">
                <a:latin typeface="Ubuntu Titling Bold"/>
              </a:rPr>
              <a:t>is the way you affirm a core</a:t>
            </a:r>
          </a:p>
          <a:p>
            <a:pPr marL="0" indent="0">
              <a:buNone/>
            </a:pPr>
            <a:r>
              <a:rPr lang="en-US" sz="2800" b="1" dirty="0">
                <a:latin typeface="Ubuntu Titling Bold"/>
              </a:rPr>
              <a:t> </a:t>
            </a:r>
            <a:r>
              <a:rPr lang="en-US" sz="2800" b="1" dirty="0" smtClean="0">
                <a:latin typeface="Ubuntu Titling Bold"/>
              </a:rPr>
              <a:t>     member’s </a:t>
            </a:r>
            <a:r>
              <a:rPr lang="en-US" sz="2800" b="1" dirty="0">
                <a:latin typeface="Ubuntu Titling Bold"/>
              </a:rPr>
              <a:t>answer</a:t>
            </a:r>
            <a:r>
              <a:rPr lang="en-US" sz="2800" b="1" dirty="0" smtClean="0">
                <a:latin typeface="Ubuntu Titling Bold"/>
              </a:rPr>
              <a:t>?</a:t>
            </a:r>
          </a:p>
          <a:p>
            <a:pPr marL="0" indent="0">
              <a:buNone/>
            </a:pPr>
            <a:r>
              <a:rPr lang="en-US" sz="2800" b="1" dirty="0" smtClean="0">
                <a:latin typeface="Ubuntu Titling Bold"/>
              </a:rPr>
              <a:t>2.  What </a:t>
            </a:r>
            <a:r>
              <a:rPr lang="en-US" sz="2800" b="1" dirty="0">
                <a:latin typeface="Ubuntu Titling Bold"/>
              </a:rPr>
              <a:t>are ways to make contact </a:t>
            </a:r>
            <a:r>
              <a:rPr lang="en-US" sz="2800" b="1" dirty="0" smtClean="0">
                <a:latin typeface="Ubuntu Titling Bold"/>
              </a:rPr>
              <a:t>with </a:t>
            </a:r>
            <a:r>
              <a:rPr lang="en-US" sz="2800" b="1" dirty="0">
                <a:latin typeface="Ubuntu Titling Bold"/>
              </a:rPr>
              <a:t>your </a:t>
            </a:r>
            <a:r>
              <a:rPr lang="en-US" sz="2800" b="1" dirty="0" smtClean="0">
                <a:latin typeface="Ubuntu Titling Bold"/>
              </a:rPr>
              <a:t>              </a:t>
            </a:r>
            <a:endParaRPr lang="en-US" sz="2800" b="1" dirty="0">
              <a:latin typeface="Ubuntu Titling Bold"/>
            </a:endParaRPr>
          </a:p>
          <a:p>
            <a:pPr marL="0" indent="0">
              <a:buNone/>
            </a:pPr>
            <a:r>
              <a:rPr lang="en-US" sz="2800" b="1" dirty="0" smtClean="0">
                <a:latin typeface="Ubuntu Titling Bold"/>
              </a:rPr>
              <a:t>      core member?</a:t>
            </a:r>
          </a:p>
          <a:p>
            <a:pPr marL="0" indent="0">
              <a:buNone/>
            </a:pPr>
            <a:r>
              <a:rPr lang="en-US" sz="2800" b="1" dirty="0" smtClean="0">
                <a:latin typeface="Ubuntu Titling Bold"/>
              </a:rPr>
              <a:t>3. </a:t>
            </a:r>
            <a:r>
              <a:rPr lang="en-US" sz="2800" b="1" dirty="0">
                <a:latin typeface="Ubuntu Titling Bold"/>
              </a:rPr>
              <a:t>What do you ask a core member when </a:t>
            </a:r>
            <a:r>
              <a:rPr lang="en-US" sz="2800" b="1" dirty="0" smtClean="0">
                <a:latin typeface="Ubuntu Titling Bold"/>
              </a:rPr>
              <a:t>you       </a:t>
            </a:r>
          </a:p>
          <a:p>
            <a:pPr marL="0" indent="0">
              <a:buNone/>
            </a:pPr>
            <a:r>
              <a:rPr lang="en-US" sz="2800" b="1" dirty="0">
                <a:latin typeface="Ubuntu Titling Bold"/>
              </a:rPr>
              <a:t> </a:t>
            </a:r>
            <a:r>
              <a:rPr lang="en-US" sz="2800" b="1" dirty="0" smtClean="0">
                <a:latin typeface="Ubuntu Titling Bold"/>
              </a:rPr>
              <a:t>    call?</a:t>
            </a:r>
          </a:p>
          <a:p>
            <a:pPr marL="0" indent="0">
              <a:buNone/>
            </a:pPr>
            <a:r>
              <a:rPr lang="en-US" sz="2800" b="1" dirty="0" smtClean="0">
                <a:latin typeface="Ubuntu Titling Bold"/>
              </a:rPr>
              <a:t>4. </a:t>
            </a:r>
            <a:r>
              <a:rPr lang="en-US" sz="2800" b="1" dirty="0">
                <a:latin typeface="Ubuntu Titling Bold"/>
              </a:rPr>
              <a:t>What is a core leader called to do</a:t>
            </a:r>
            <a:r>
              <a:rPr lang="en-US" sz="2800" b="1" dirty="0" smtClean="0">
                <a:latin typeface="Ubuntu Titling Bold"/>
              </a:rPr>
              <a:t>?</a:t>
            </a:r>
          </a:p>
          <a:p>
            <a:pPr marL="0" indent="0">
              <a:buNone/>
            </a:pPr>
            <a:r>
              <a:rPr lang="en-US" sz="2800" b="1" dirty="0" smtClean="0">
                <a:latin typeface="Ubuntu Titling Bold"/>
              </a:rPr>
              <a:t>5. </a:t>
            </a:r>
            <a:r>
              <a:rPr lang="en-US" sz="2800" b="1" dirty="0">
                <a:latin typeface="Ubuntu Titling Bold"/>
              </a:rPr>
              <a:t>What is the one truth you don’t let stand in error?</a:t>
            </a:r>
          </a:p>
          <a:p>
            <a:pPr marL="0" indent="0">
              <a:buNone/>
            </a:pPr>
            <a:endParaRPr lang="en-US" sz="2800" dirty="0" smtClean="0">
              <a:latin typeface="Ubuntu Titling Bold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0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Ubuntu Titling Bold"/>
              </a:rPr>
              <a:t>SPIRITUAL </a:t>
            </a:r>
            <a:r>
              <a:rPr lang="en-US" b="1" dirty="0">
                <a:latin typeface="Ubuntu Titling Bold"/>
              </a:rPr>
              <a:t>STUFF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Popcorn</a:t>
            </a:r>
            <a:r>
              <a:rPr lang="en-US" b="1" dirty="0">
                <a:latin typeface="Ubuntu Titling Bold"/>
              </a:rPr>
              <a:t>, short, from the </a:t>
            </a:r>
            <a:r>
              <a:rPr lang="en-US" b="1" dirty="0" smtClean="0">
                <a:latin typeface="Ubuntu Titling Bold"/>
              </a:rPr>
              <a:t>heart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2.  Testimonial</a:t>
            </a:r>
            <a:r>
              <a:rPr lang="en-US" b="1" dirty="0">
                <a:latin typeface="Ubuntu Titling Bold"/>
              </a:rPr>
              <a:t>, 5-10 minutes in </a:t>
            </a:r>
            <a:r>
              <a:rPr lang="en-US" b="1" dirty="0" smtClean="0">
                <a:latin typeface="Ubuntu Titling Bold"/>
              </a:rPr>
              <a:t>length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3.  </a:t>
            </a:r>
            <a:r>
              <a:rPr lang="en-US" b="1" dirty="0">
                <a:latin typeface="Ubuntu Titling Bold"/>
              </a:rPr>
              <a:t>Bear fruit that will last, love one </a:t>
            </a:r>
            <a:r>
              <a:rPr lang="en-US" b="1" dirty="0" smtClean="0">
                <a:latin typeface="Ubuntu Titling Bold"/>
              </a:rPr>
              <a:t>another </a:t>
            </a:r>
            <a:r>
              <a:rPr lang="en-US" b="1" dirty="0">
                <a:latin typeface="Ubuntu Titling Bold"/>
              </a:rPr>
              <a:t> 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latin typeface="Ubuntu Titling Bold"/>
              </a:rPr>
              <a:t>Daily Double </a:t>
            </a:r>
            <a:r>
              <a:rPr lang="en-US" b="1" dirty="0">
                <a:latin typeface="Ubuntu Titling Bold"/>
              </a:rPr>
              <a:t> 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Before </a:t>
            </a:r>
            <a:r>
              <a:rPr lang="en-US" b="1" dirty="0">
                <a:latin typeface="Ubuntu Titling Bold"/>
              </a:rPr>
              <a:t>you call your core </a:t>
            </a:r>
            <a:r>
              <a:rPr lang="en-US" b="1" dirty="0" smtClean="0">
                <a:latin typeface="Ubuntu Titling Bold"/>
              </a:rPr>
              <a:t>members and 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      before you do your lesson</a:t>
            </a:r>
            <a:endParaRPr lang="en-US" b="1" dirty="0">
              <a:latin typeface="Ubuntu Titling Bold"/>
            </a:endParaRPr>
          </a:p>
        </p:txBody>
      </p:sp>
    </p:spTree>
    <p:extLst>
      <p:ext uri="{BB962C8B-B14F-4D97-AF65-F5344CB8AC3E}">
        <p14:creationId xmlns:p14="http://schemas.microsoft.com/office/powerpoint/2010/main" val="85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Ubuntu Titling Bold"/>
              </a:rPr>
              <a:t>ANSWERS TO SPIRITUAL STUFF</a:t>
            </a:r>
            <a:endParaRPr lang="en-US" sz="4000" b="1" dirty="0">
              <a:latin typeface="Ubuntu Titling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Ubuntu Titling Bold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atin typeface="Ubuntu Titling Bold"/>
              </a:rPr>
              <a:t>What </a:t>
            </a:r>
            <a:r>
              <a:rPr lang="en-US" b="1" dirty="0">
                <a:latin typeface="Ubuntu Titling Bold"/>
              </a:rPr>
              <a:t>is conversational prayer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latin typeface="Ubuntu Titling Bold"/>
              </a:rPr>
              <a:t>What </a:t>
            </a:r>
            <a:r>
              <a:rPr lang="en-US" b="1" dirty="0">
                <a:latin typeface="Ubuntu Titling Bold"/>
              </a:rPr>
              <a:t>is a </a:t>
            </a:r>
            <a:r>
              <a:rPr lang="en-US" b="1" dirty="0" smtClean="0">
                <a:latin typeface="Ubuntu Titling Bold"/>
              </a:rPr>
              <a:t>devotional </a:t>
            </a:r>
            <a:r>
              <a:rPr lang="en-US" b="1" dirty="0">
                <a:latin typeface="Ubuntu Titling Bold"/>
              </a:rPr>
              <a:t>in </a:t>
            </a:r>
            <a:r>
              <a:rPr lang="en-US" b="1" dirty="0" smtClean="0">
                <a:latin typeface="Ubuntu Titling Bold"/>
              </a:rPr>
              <a:t>Leaders </a:t>
            </a:r>
            <a:r>
              <a:rPr lang="en-US" b="1" dirty="0">
                <a:latin typeface="Ubuntu Titling Bold"/>
              </a:rPr>
              <a:t>C</a:t>
            </a:r>
            <a:r>
              <a:rPr lang="en-US" b="1" dirty="0" smtClean="0">
                <a:latin typeface="Ubuntu Titling Bold"/>
              </a:rPr>
              <a:t>ouncil?</a:t>
            </a:r>
          </a:p>
          <a:p>
            <a:pPr marL="514350" indent="-514350">
              <a:buAutoNum type="arabicPeriod" startAt="3"/>
            </a:pPr>
            <a:r>
              <a:rPr lang="en-US" b="1" dirty="0" smtClean="0">
                <a:latin typeface="Ubuntu Titling Bold"/>
              </a:rPr>
              <a:t>What </a:t>
            </a:r>
            <a:r>
              <a:rPr lang="en-US" b="1" dirty="0">
                <a:latin typeface="Ubuntu Titling Bold"/>
              </a:rPr>
              <a:t>is our vision verse this year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latin typeface="Ubuntu Titling Bold"/>
              </a:rPr>
              <a:t>What </a:t>
            </a:r>
            <a:r>
              <a:rPr lang="en-US" b="1" dirty="0">
                <a:latin typeface="Ubuntu Titling Bold"/>
              </a:rPr>
              <a:t>is John 15:16-17</a:t>
            </a:r>
            <a:r>
              <a:rPr lang="en-US" b="1" dirty="0" smtClean="0">
                <a:latin typeface="Ubuntu Titling Bold"/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latin typeface="Ubuntu Titling Bold"/>
              </a:rPr>
              <a:t>5.  What </a:t>
            </a:r>
            <a:r>
              <a:rPr lang="en-US" b="1" dirty="0">
                <a:latin typeface="Ubuntu Titling Bold"/>
              </a:rPr>
              <a:t>is prayer?</a:t>
            </a:r>
          </a:p>
          <a:p>
            <a:pPr marL="0" indent="0">
              <a:buNone/>
            </a:pPr>
            <a:endParaRPr lang="en-US" b="1" dirty="0">
              <a:latin typeface="Ubuntu Titling Bold"/>
            </a:endParaRPr>
          </a:p>
        </p:txBody>
      </p:sp>
    </p:spTree>
    <p:extLst>
      <p:ext uri="{BB962C8B-B14F-4D97-AF65-F5344CB8AC3E}">
        <p14:creationId xmlns:p14="http://schemas.microsoft.com/office/powerpoint/2010/main" val="128934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642</Words>
  <Application>Microsoft Macintosh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JEOPARDY</vt:lpstr>
      <vt:lpstr>Hello, I’m Alex and this is “visiting Vanna” Welcome to   Core Leader Jeopardy Game of Champions!   Let’s go over a few guidelines before we start:   Make sure you read the entire question on the board before you ring the bell.       </vt:lpstr>
      <vt:lpstr>We’ll have 3 teams: Team Abraham, Team Isaac, Team Jacob   Just like in real Jeopardy, you need to answer in the form of a question - What is, Who is…   You will play as a team and take turns at the podium ringing the bell.     </vt:lpstr>
      <vt:lpstr>You will have two options on how to answer: SOLO-the person ringing the bell will answer by his/herself and if correct, the team will receive 50 bonus points. You can also choose to answer as a TEAM. You have to state your choice (solo or team) as soon as you ring the bell and get called to answer. </vt:lpstr>
      <vt:lpstr>You have 10 seconds to answer.   If you get the correct answer, let a teammate take your place at the bell and pick the next category.    Any Questions?   The categories are: BA-A-A-A, Spiritual Stuff, Nuts and Bolts, Know Your Job, Watch the Clock and Do’s and Don’ts     </vt:lpstr>
      <vt:lpstr> B-A-A-A-A </vt:lpstr>
      <vt:lpstr>ANSWERS TO B-A-A-A</vt:lpstr>
      <vt:lpstr> SPIRITUAL STUFF </vt:lpstr>
      <vt:lpstr>ANSWERS TO SPIRITUAL STUFF</vt:lpstr>
      <vt:lpstr> NUTS AND BOLTS </vt:lpstr>
      <vt:lpstr>ANSWERS TO NUTS AND BOLTS</vt:lpstr>
      <vt:lpstr> KNOW YOUR JOB </vt:lpstr>
      <vt:lpstr>ANSWERS TO KNOW YOUR JOB</vt:lpstr>
      <vt:lpstr>  WATCH THE CLOCK </vt:lpstr>
      <vt:lpstr>ANSWERS TO WATCH THE CLOCK</vt:lpstr>
      <vt:lpstr> DO’S AND DON’TS </vt:lpstr>
      <vt:lpstr>ANSWERS TO DO’S AND DON’TS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JEPORARDY</dc:title>
  <dc:creator>jenny.shropshire</dc:creator>
  <cp:lastModifiedBy>Dawn Griffin</cp:lastModifiedBy>
  <cp:revision>11</cp:revision>
  <dcterms:created xsi:type="dcterms:W3CDTF">2013-05-29T17:34:23Z</dcterms:created>
  <dcterms:modified xsi:type="dcterms:W3CDTF">2013-08-03T17:16:26Z</dcterms:modified>
</cp:coreProperties>
</file>